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9" r:id="rId2"/>
    <p:sldId id="261" r:id="rId3"/>
    <p:sldId id="340" r:id="rId4"/>
    <p:sldId id="260" r:id="rId5"/>
    <p:sldId id="341" r:id="rId6"/>
  </p:sldIdLst>
  <p:sldSz cx="12195175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ADC"/>
    <a:srgbClr val="166C2D"/>
    <a:srgbClr val="E99059"/>
    <a:srgbClr val="6AE089"/>
    <a:srgbClr val="DF8C27"/>
    <a:srgbClr val="58585A"/>
    <a:srgbClr val="F7AC0F"/>
    <a:srgbClr val="2F3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07" autoAdjust="0"/>
    <p:restoredTop sz="93712" autoAdjust="0"/>
  </p:normalViewPr>
  <p:slideViewPr>
    <p:cSldViewPr>
      <p:cViewPr varScale="1">
        <p:scale>
          <a:sx n="61" d="100"/>
          <a:sy n="61" d="100"/>
        </p:scale>
        <p:origin x="63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Picture 30" descr="BASTA_2016_Template_1280x720_36948_v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3756025"/>
            <a:ext cx="10366375" cy="6096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de-DE" altLang="en-US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2813" y="4437063"/>
            <a:ext cx="10366375" cy="1371600"/>
          </a:xfrm>
        </p:spPr>
        <p:txBody>
          <a:bodyPr/>
          <a:lstStyle>
            <a:lvl1pPr marL="0" indent="0">
              <a:buFontTx/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de-DE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876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9975" y="381000"/>
            <a:ext cx="2590800" cy="5562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81000"/>
            <a:ext cx="7623175" cy="55626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256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7" y="2362200"/>
            <a:ext cx="10366375" cy="1066800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125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Sty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2514600"/>
            <a:ext cx="10366375" cy="106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24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456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877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8775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062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5106988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106987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996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87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93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93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47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47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490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508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8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61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858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81000"/>
            <a:ext cx="1036637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pic>
        <p:nvPicPr>
          <p:cNvPr id="1053" name="Picture 29" descr="BASTA_2016_Template_1280x720_36948_v2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"/>
          <p:cNvSpPr>
            <a:spLocks noGrp="1" noChangeArrowheads="1"/>
          </p:cNvSpPr>
          <p:nvPr>
            <p:ph type="ctrTitle"/>
          </p:nvPr>
        </p:nvSpPr>
        <p:spPr>
          <a:xfrm>
            <a:off x="894030" y="3429000"/>
            <a:ext cx="10366375" cy="609600"/>
          </a:xfrm>
        </p:spPr>
        <p:txBody>
          <a:bodyPr/>
          <a:lstStyle/>
          <a:p>
            <a:r>
              <a:rPr lang="de-DE" altLang="en-US" dirty="0"/>
              <a:t>Thomas Claudius Huber | @thomasclaudiush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894030" y="4267200"/>
            <a:ext cx="10366375" cy="1371600"/>
          </a:xfrm>
        </p:spPr>
        <p:txBody>
          <a:bodyPr/>
          <a:lstStyle/>
          <a:p>
            <a:r>
              <a:rPr lang="en-US" sz="5200" dirty="0" err="1">
                <a:latin typeface="Arial Black" panose="020B0A04020102020204" pitchFamily="34" charset="0"/>
              </a:rPr>
              <a:t>Einstieg</a:t>
            </a:r>
            <a:r>
              <a:rPr lang="en-US" sz="5200" dirty="0">
                <a:latin typeface="Arial Black" panose="020B0A04020102020204" pitchFamily="34" charset="0"/>
              </a:rPr>
              <a:t> in TypeScript</a:t>
            </a:r>
            <a:r>
              <a:rPr lang="de-DE" sz="5200" dirty="0">
                <a:latin typeface="Arial Black" panose="020B0A04020102020204" pitchFamily="34" charset="0"/>
              </a:rPr>
              <a:t>:</a:t>
            </a:r>
          </a:p>
          <a:p>
            <a:r>
              <a:rPr lang="de-DE" sz="5200" dirty="0">
                <a:latin typeface="Arial Black" panose="020B0A04020102020204" pitchFamily="34" charset="0"/>
              </a:rPr>
              <a:t>Von 0 auf 100 in einem Tag</a:t>
            </a:r>
            <a:endParaRPr lang="en-US" sz="5200" dirty="0">
              <a:latin typeface="Arial Black" panose="020B0A04020102020204" pitchFamily="34" charset="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7567613" y="7699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 alt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2606EB0-A924-46BA-8134-5EB6C7F6F6C3}"/>
              </a:ext>
            </a:extLst>
          </p:cNvPr>
          <p:cNvSpPr txBox="1">
            <a:spLocks/>
          </p:cNvSpPr>
          <p:nvPr/>
        </p:nvSpPr>
        <p:spPr bwMode="auto">
          <a:xfrm>
            <a:off x="153987" y="1524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4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Internet</a:t>
            </a:r>
          </a:p>
          <a:p>
            <a:r>
              <a:rPr lang="en-US" sz="2400"/>
              <a:t>SSID: Marriot_Conference</a:t>
            </a:r>
          </a:p>
          <a:p>
            <a:r>
              <a:rPr lang="en-US" sz="2400"/>
              <a:t>Basta</a:t>
            </a:r>
          </a:p>
          <a:p>
            <a:r>
              <a:rPr lang="en-US" sz="2400"/>
              <a:t>Code: Y25 8MN 5W6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12195175" cy="1066800"/>
          </a:xfrm>
          <a:solidFill>
            <a:srgbClr val="2EAADC"/>
          </a:solidFill>
        </p:spPr>
        <p:txBody>
          <a:bodyPr/>
          <a:lstStyle/>
          <a:p>
            <a:r>
              <a:rPr lang="de-CH" altLang="en-US" dirty="0">
                <a:solidFill>
                  <a:schemeClr val="bg1"/>
                </a:solidFill>
              </a:rPr>
              <a:t>Thomas Claudius Huber</a:t>
            </a:r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Principal Consultant bei Trivadis</a:t>
            </a:r>
          </a:p>
          <a:p>
            <a:r>
              <a:rPr lang="de-CH" dirty="0"/>
              <a:t>Pluralsight-Autor, Buchautor</a:t>
            </a:r>
          </a:p>
          <a:p>
            <a:r>
              <a:rPr lang="de-CH" dirty="0"/>
              <a:t>C#, XAML, TypeScript, Azure</a:t>
            </a:r>
          </a:p>
          <a:p>
            <a:pPr marL="0" indent="0">
              <a:buNone/>
            </a:pPr>
            <a:endParaRPr lang="de-CH" sz="2000" dirty="0"/>
          </a:p>
          <a:p>
            <a:pPr marL="0" indent="0">
              <a:buNone/>
            </a:pPr>
            <a:r>
              <a:rPr lang="de-CH" u="sng" dirty="0"/>
              <a:t>www.thomasclaudiushuber.com </a:t>
            </a:r>
          </a:p>
          <a:p>
            <a:pPr marL="0" indent="0">
              <a:buNone/>
            </a:pPr>
            <a:r>
              <a:rPr lang="de-CH" dirty="0"/>
              <a:t>@thomasclaudiush</a:t>
            </a:r>
            <a:endParaRPr lang="en-US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587" y="1447800"/>
            <a:ext cx="3048000" cy="30467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587" y="4621980"/>
            <a:ext cx="3048000" cy="122975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518" y="3807865"/>
            <a:ext cx="1424257" cy="20438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10:00 - 10:30 - Kaffeepause</a:t>
            </a:r>
          </a:p>
          <a:p>
            <a:r>
              <a:rPr lang="de-DE" dirty="0"/>
              <a:t>12:00 - 13:00 - Mittagessen</a:t>
            </a:r>
          </a:p>
          <a:p>
            <a:r>
              <a:rPr lang="de-DE" dirty="0"/>
              <a:t>14:30 - 15:00 – Kaffepause</a:t>
            </a:r>
          </a:p>
          <a:p>
            <a:r>
              <a:rPr lang="en-US" dirty="0"/>
              <a:t>16:30 – </a:t>
            </a:r>
            <a:r>
              <a:rPr lang="en-US" dirty="0" err="1"/>
              <a:t>Feierabend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745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225161" y="1587283"/>
            <a:ext cx="4173824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Einführung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25161" y="2239503"/>
            <a:ext cx="4173824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Basistypen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225161" y="3611103"/>
            <a:ext cx="4191000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Interfaces &amp; Klassen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225161" y="2925303"/>
            <a:ext cx="4173824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Var, Let</a:t>
            </a:r>
            <a:r>
              <a:rPr lang="de-CH" sz="3200" dirty="0">
                <a:solidFill>
                  <a:schemeClr val="bg1"/>
                </a:solidFill>
              </a:rPr>
              <a:t> &amp;</a:t>
            </a: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 Const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220787" y="4912960"/>
            <a:ext cx="4178735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CH" sz="3200">
                <a:solidFill>
                  <a:schemeClr val="bg1"/>
                </a:solidFill>
              </a:rPr>
              <a:t>Functions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11250" y="4263323"/>
            <a:ext cx="4204911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Generics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83682" y="1598907"/>
            <a:ext cx="4178808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Module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783387" y="2251127"/>
            <a:ext cx="4178808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Decorators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3387" y="2903347"/>
            <a:ext cx="4178808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Declarations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783387" y="3972083"/>
            <a:ext cx="4178808" cy="1132024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Angular mit TypeScript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381000"/>
            <a:ext cx="10366375" cy="55626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5000" b="1" dirty="0"/>
              <a:t>Let’s get our hands dirty!</a:t>
            </a:r>
          </a:p>
        </p:txBody>
      </p:sp>
    </p:spTree>
    <p:extLst>
      <p:ext uri="{BB962C8B-B14F-4D97-AF65-F5344CB8AC3E}">
        <p14:creationId xmlns:p14="http://schemas.microsoft.com/office/powerpoint/2010/main" val="1287400929"/>
      </p:ext>
    </p:extLst>
  </p:cSld>
  <p:clrMapOvr>
    <a:masterClrMapping/>
  </p:clrMapOvr>
</p:sld>
</file>

<file path=ppt/theme/theme1.xml><?xml version="1.0" encoding="utf-8"?>
<a:theme xmlns:a="http://schemas.openxmlformats.org/drawingml/2006/main" name="BASTA_2016_Template_36948_v1">
  <a:themeElements>
    <a:clrScheme name="BASTA_2016_Template_36948_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ASTA_2016_Template_36948_v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BASTA_2016_Template_36948_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BASTA_2016_Template_16_9_36948_v2</Template>
  <TotalTime>2829</TotalTime>
  <Words>97</Words>
  <Application>Microsoft Office PowerPoint</Application>
  <PresentationFormat>Custom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ＭＳ Ｐゴシック</vt:lpstr>
      <vt:lpstr>Arial</vt:lpstr>
      <vt:lpstr>Arial Black</vt:lpstr>
      <vt:lpstr>BASTA_2016_Template_36948_v1</vt:lpstr>
      <vt:lpstr>Thomas Claudius Huber | @thomasclaudiush</vt:lpstr>
      <vt:lpstr>Thomas Claudius Huber</vt:lpstr>
      <vt:lpstr>Timing</vt:lpstr>
      <vt:lpstr>Agenda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Speaker | Company</dc:title>
  <dc:subject/>
  <dc:creator>Thomas Claudius Huber</dc:creator>
  <cp:keywords/>
  <dc:description/>
  <cp:lastModifiedBy>Thomas Claudius Huber</cp:lastModifiedBy>
  <cp:revision>131</cp:revision>
  <dcterms:created xsi:type="dcterms:W3CDTF">2016-09-15T06:58:14Z</dcterms:created>
  <dcterms:modified xsi:type="dcterms:W3CDTF">2018-02-23T08:34:57Z</dcterms:modified>
  <cp:category/>
</cp:coreProperties>
</file>

<file path=docProps/thumbnail.jpeg>
</file>